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7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C7FCE-49B9-4E3F-A4C3-0631089D1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CAD33-4337-45D6-9E9B-6B7089900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6D88C-56B7-47D4-B385-644390DA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A6E9D-A22E-4100-B447-C145DF2D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1554A-63E7-45EB-AE18-916B57BB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11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5D4E4-25B7-4E2B-872C-716A24A9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609C9-5668-4A05-A4E5-1A17CCCD6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2C2D3-4FA1-49E6-8194-9DA76075E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48238-603B-4E13-A3C3-2A868418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34E1F-D2DE-4640-8698-EF0D5916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3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F1AC7-A9BB-4F2B-A311-A3B140859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14C40-348C-413A-98D2-A26A4F42E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05B9B-FC25-4D9E-B9CE-EB7979B0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36A9F-26E1-40AE-AB37-6D8C80994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4453A-F82E-4550-A007-4D7F6E4F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4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6FBE-2EE1-4536-AA04-6C7424E7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84589-A559-465F-BC5E-E10F56F97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7CD2F-01C0-461E-A648-21EFFFB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652DF-2008-4280-BE7A-E3F074E0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7D452-F765-41A2-A7D1-D45EDD04C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7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646-D1CE-4603-83CE-0A55B7C4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C40CA-C641-4A61-9143-60200708C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B1BFE-DEE6-4F66-BBEB-E205EFE9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0EB9D-F4C1-40D3-9F32-E6B3B4505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BAB0D-E745-49A5-9FE7-286E7E92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6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EEDE-6327-456A-81BC-202EDBE4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2B795-F243-4655-9DE5-E9DEC666C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C0600-5BDA-4D22-BFA4-BB7B01D9C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D35ED-1000-427A-B0CD-8CF0BD3A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61D58-A35A-4D80-8097-B6EBDA42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BDFFA-90EA-478E-8143-DF1B9676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3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D4953-BDB7-4949-9591-300C66AB4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483ED-9F0A-48AC-AD66-6A70DC994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152F2-1F32-4F4B-B240-B80E3B355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E374C-1833-4311-9FB4-ABA194F9A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F067C-9896-4117-BEAE-A8CEA33DB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1BA4AF-00D0-42EC-AEBD-17D3328C0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B523DE-9082-4FBD-ACC0-6DBB532B9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B6262-B76A-4434-B4CF-A3467C16A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6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52DD-4F8C-4E29-A543-408357E0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3892D8-8CBF-4734-84E9-EF5986555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A4A46-6250-4040-88A0-5C3137D8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01D71-9EBF-4120-92C7-7E704EA9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2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00DE56-9578-4C47-9773-49529475D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FABF5-34D0-4C87-994D-78A86746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06545-733D-45E5-9390-38BDDBA74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9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CEC3-1C81-48CA-BA84-FF0FECB5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C9B15-8944-4889-859B-95972F26C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529D9-1198-4E43-945B-F61C3258D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A90A4-9583-4978-8899-E16CB381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1157A-2A77-438A-83B1-5C60FA34C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53927-D7E1-4387-9952-3AA6624A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8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795E4-3D94-4724-BB91-498434921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765227-6527-41F6-9981-3239A68A3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E771B-9988-4743-9E3D-06C774D66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C9C03-EC1F-468F-B84B-3CAE56B95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BC977-94C6-4E3F-83C6-41B60788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A5F2F-5209-44C9-A776-23E37EE1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0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8ADA83-A722-45F0-A8F8-B53B7B9A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D85FF-4DCC-4130-B942-45B984D3E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4F2D7-2381-48AC-AA57-9EFBE6BB8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14F7F-BE9F-478E-880A-480081D1FB6F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83429-1F01-4623-9A32-D2202A4FA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5A98B-6C16-4343-86B1-B7975ED80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7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Content Placeholder 11" descr="A person riding on the back of a boat in the water&#10;&#10;Description automatically generated">
            <a:extLst>
              <a:ext uri="{FF2B5EF4-FFF2-40B4-BE49-F238E27FC236}">
                <a16:creationId xmlns:a16="http://schemas.microsoft.com/office/drawing/2014/main" id="{4A43774C-50EE-4690-94DC-C580B6A52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50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 up of a road&#10;&#10;Description automatically generated">
            <a:extLst>
              <a:ext uri="{FF2B5EF4-FFF2-40B4-BE49-F238E27FC236}">
                <a16:creationId xmlns:a16="http://schemas.microsoft.com/office/drawing/2014/main" id="{9456A83F-3CC1-4D3F-B1D2-7758EBBBA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208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6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Content Placeholder 20" descr="A body of water&#10;&#10;Description automatically generated">
            <a:extLst>
              <a:ext uri="{FF2B5EF4-FFF2-40B4-BE49-F238E27FC236}">
                <a16:creationId xmlns:a16="http://schemas.microsoft.com/office/drawing/2014/main" id="{D845FB61-E5E8-44A6-B424-E3A2C8992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81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&#10;&#10;Description automatically generated">
            <a:extLst>
              <a:ext uri="{FF2B5EF4-FFF2-40B4-BE49-F238E27FC236}">
                <a16:creationId xmlns:a16="http://schemas.microsoft.com/office/drawing/2014/main" id="{64EC9DAD-2050-4976-A0EC-B029D8167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boat in a large body of water&#10;&#10;Description automatically generated">
            <a:extLst>
              <a:ext uri="{FF2B5EF4-FFF2-40B4-BE49-F238E27FC236}">
                <a16:creationId xmlns:a16="http://schemas.microsoft.com/office/drawing/2014/main" id="{50493A38-0771-4BDA-AC70-CCE0FEA67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1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&#10;&#10;Description automatically generated">
            <a:extLst>
              <a:ext uri="{FF2B5EF4-FFF2-40B4-BE49-F238E27FC236}">
                <a16:creationId xmlns:a16="http://schemas.microsoft.com/office/drawing/2014/main" id="{A338F46E-289F-4F3E-A1C2-4C094D736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43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boat in a large body of water&#10;&#10;Description automatically generated">
            <a:extLst>
              <a:ext uri="{FF2B5EF4-FFF2-40B4-BE49-F238E27FC236}">
                <a16:creationId xmlns:a16="http://schemas.microsoft.com/office/drawing/2014/main" id="{E00735A0-B363-417E-8C00-318279270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 b="230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9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riding on top of a body of water&#10;&#10;Description automatically generated">
            <a:extLst>
              <a:ext uri="{FF2B5EF4-FFF2-40B4-BE49-F238E27FC236}">
                <a16:creationId xmlns:a16="http://schemas.microsoft.com/office/drawing/2014/main" id="{ECBED44E-AC5A-4A5D-9DE8-2EE937E46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8" b="128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7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water skiing on a lake&#10;&#10;Description automatically generated">
            <a:extLst>
              <a:ext uri="{FF2B5EF4-FFF2-40B4-BE49-F238E27FC236}">
                <a16:creationId xmlns:a16="http://schemas.microsoft.com/office/drawing/2014/main" id="{0582F5ED-058F-4218-ADA4-8F5E2F958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49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4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jetskis2">
            <a:hlinkClick r:id="" action="ppaction://media"/>
            <a:extLst>
              <a:ext uri="{FF2B5EF4-FFF2-40B4-BE49-F238E27FC236}">
                <a16:creationId xmlns:a16="http://schemas.microsoft.com/office/drawing/2014/main" id="{F9B130E2-A076-42CA-9A50-B939E9A66C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0" y="643466"/>
            <a:ext cx="10235259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8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arge body of water&#10;&#10;Description automatically generated">
            <a:extLst>
              <a:ext uri="{FF2B5EF4-FFF2-40B4-BE49-F238E27FC236}">
                <a16:creationId xmlns:a16="http://schemas.microsoft.com/office/drawing/2014/main" id="{A3290368-66DC-4892-8D4B-A2C3536EA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" b="231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5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1D735830-FE91-4E03-947B-ED7524086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3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at on a body of water&#10;&#10;Description automatically generated">
            <a:extLst>
              <a:ext uri="{FF2B5EF4-FFF2-40B4-BE49-F238E27FC236}">
                <a16:creationId xmlns:a16="http://schemas.microsoft.com/office/drawing/2014/main" id="{F10FF82B-104D-4E75-9429-1913CBE57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3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7C83B1F4-FD1B-45E4-A33E-6D0536DCB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" b="224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41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E3110062-A2B9-40A3-A32E-48A5A28B1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171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2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riding on the back of a boat next to a lake&#10;&#10;Description automatically generated">
            <a:extLst>
              <a:ext uri="{FF2B5EF4-FFF2-40B4-BE49-F238E27FC236}">
                <a16:creationId xmlns:a16="http://schemas.microsoft.com/office/drawing/2014/main" id="{D3845AB8-86D9-4CD9-9F86-DE29547B1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116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70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boat in a large body of water&#10;&#10;Description automatically generated">
            <a:extLst>
              <a:ext uri="{FF2B5EF4-FFF2-40B4-BE49-F238E27FC236}">
                <a16:creationId xmlns:a16="http://schemas.microsoft.com/office/drawing/2014/main" id="{11EAF2C1-B767-48CA-BEFF-8C7EE0583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5" b="79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5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&#10;&#10;Description automatically generated">
            <a:extLst>
              <a:ext uri="{FF2B5EF4-FFF2-40B4-BE49-F238E27FC236}">
                <a16:creationId xmlns:a16="http://schemas.microsoft.com/office/drawing/2014/main" id="{51668C99-4FA1-434A-935C-6FFCC4665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54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Capizzo, Christian F.</dc:creator>
  <cp:lastModifiedBy>Capizzo, Christian F.</cp:lastModifiedBy>
  <cp:revision>3</cp:revision>
  <dcterms:created xsi:type="dcterms:W3CDTF">2020-11-04T23:52:30Z</dcterms:created>
  <dcterms:modified xsi:type="dcterms:W3CDTF">2020-11-06T00:56:53Z</dcterms:modified>
</cp:coreProperties>
</file>