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7" r:id="rId4"/>
    <p:sldId id="256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7779-DE6D-410C-BA75-DF46F8C3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4B06D-6C92-4C8A-B540-B8225A220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EB2E0-8152-4C97-9CC1-33AA4307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A498-3AD8-40D5-AF76-0B59EA0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83A7-89F7-442B-891C-3661AE9D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8BAC-ACEA-4D44-AA9C-A740CFE7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E9BD6-EB39-4636-9630-C765D5709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CFE86-53BC-4150-876B-632AFA5A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68C33-3AE5-426D-BA9E-0D3F99C5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4FFBB-22FD-45C0-A7CC-CF316F6A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8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3F37E-38AE-414C-8C11-5EFE96219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8EF3E-D2FE-4162-B8A5-579460555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0236B-E7C1-40AF-8FBE-FA3C514E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0C20-3BEC-4813-9242-1C5B01C6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297E-CFFB-4929-BFED-8AD04378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31F6-3FBE-4D15-9D20-9B76B87F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1AC-0C58-4426-847C-734C33F3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2347-39D8-498F-BD0C-9207534F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9069-7692-4BA7-9574-66F27082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AE76E-075D-4CCC-997C-B4BB2C5B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8EA6-3DAD-4B6D-AC4E-94B5442C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51E1D-7B73-4478-A563-260AADBC0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C25DF-18DF-4212-9EA8-5686AAD9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0D1B-52E4-4DC9-984D-61E551BC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4355-026D-4493-AAA7-23D8E12B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F6A8-DE00-4492-89C9-2FDAE188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4F5-2DA9-48EF-8919-784327747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5CAB-4CB3-4589-8312-F605795F2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FA960-CE81-4D05-BC54-038B78E2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8FD28-2F07-4FC3-8491-F0E554D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AA653-EDC7-4149-92F5-5D2392BE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7F74-0D57-4C5F-895B-D8D52648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1FAE9-CE88-479F-96C2-C3A8E4E2B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64F6C-A044-460A-9121-882B0AFF2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97F05-E3A9-4A3B-BDE3-01B20153F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C30EF-DC9D-4C2B-9582-9525B61AC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2217F-6008-4441-A1D2-5D1B7D8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6E2DE-70DB-42C2-AFF0-2C930130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281FA-CEDB-4A9F-AB0A-7B25D70C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EAC6-B286-4011-817F-7A0D55F7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EC73A-1775-4A3C-889B-D6CA7990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43185-7776-41A1-9892-706758F0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3D5D7-C3C7-427D-9B72-AA62AC43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5BCFE-83CD-4113-8286-F123C9D9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6E426-937F-478A-AC7A-25028A0B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C1A0E-3A43-4088-9DB4-6DD2BC48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FA25-B061-46D4-A278-FB18F69C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1047-F52D-47DD-ACD2-45FDB0439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295C-64F0-43A0-9860-080E304B2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3CCFC-A2F4-49A4-A64D-41D856D5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58ACA-D83B-48F3-857F-FB9A9F3E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1AB22-A190-4EFD-B480-8F7A9EAE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06EF-6ADE-4915-B78F-479938BA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3608A-888D-4157-8DB5-01E4E2BF8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90D46-AAA4-4985-BC21-4F55AD33C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73A14-2F1A-468A-B6F7-64846033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A9482-5328-489A-8566-18D00E73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89A5E-16BF-4F37-9563-26033D1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D0709-A55C-4E34-A2EA-235B51B7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B33D-8A67-4729-BB9D-8D6D90CBE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3EEA-1A87-48E2-A17C-C2792E6ED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0360-3767-4F3C-BB0D-10EDDBE7606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1A3F-75FA-411B-9982-0BD8540AF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A8E0-CC87-4374-A0D3-205AEB25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rge body of water&#10;&#10;Description automatically generated">
            <a:extLst>
              <a:ext uri="{FF2B5EF4-FFF2-40B4-BE49-F238E27FC236}">
                <a16:creationId xmlns:a16="http://schemas.microsoft.com/office/drawing/2014/main" id="{4F12502A-7E81-41F3-AFEA-5DCBF72F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b="146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nature, outdoor, person, fire&#10;&#10;Description automatically generated">
            <a:extLst>
              <a:ext uri="{FF2B5EF4-FFF2-40B4-BE49-F238E27FC236}">
                <a16:creationId xmlns:a16="http://schemas.microsoft.com/office/drawing/2014/main" id="{2BCF147F-8A1F-4BD6-B787-21A7A34E6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r="25861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aterfall with trees in the background&#10;&#10;Description automatically generated">
            <a:extLst>
              <a:ext uri="{FF2B5EF4-FFF2-40B4-BE49-F238E27FC236}">
                <a16:creationId xmlns:a16="http://schemas.microsoft.com/office/drawing/2014/main" id="{2632A1F6-6A99-4885-A781-0BC5A1E39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r="26845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body of water&#10;&#10;Description automatically generated">
            <a:extLst>
              <a:ext uri="{FF2B5EF4-FFF2-40B4-BE49-F238E27FC236}">
                <a16:creationId xmlns:a16="http://schemas.microsoft.com/office/drawing/2014/main" id="{2AFADAAB-FA6E-44D8-9CE3-A033ED067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7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rge body of water&#10;&#10;Description automatically generated">
            <a:extLst>
              <a:ext uri="{FF2B5EF4-FFF2-40B4-BE49-F238E27FC236}">
                <a16:creationId xmlns:a16="http://schemas.microsoft.com/office/drawing/2014/main" id="{E6AAD7BF-A96D-4C6E-8EBF-197DDD85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 b="77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34FDE437-2C32-4AA5-BAB5-A9143A95B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b="31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AB204502-70F3-4606-B1CA-6A335AD8A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8" b="15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4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Capizzo, Christian F.</dc:creator>
  <cp:lastModifiedBy>Capizzo, Christian F.</cp:lastModifiedBy>
  <cp:revision>3</cp:revision>
  <dcterms:created xsi:type="dcterms:W3CDTF">2020-11-06T01:01:35Z</dcterms:created>
  <dcterms:modified xsi:type="dcterms:W3CDTF">2020-11-06T01:05:59Z</dcterms:modified>
</cp:coreProperties>
</file>