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F3C5-205D-4B83-A173-5EBB5713F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06EA3-8001-4578-AA91-5F0B6B1A4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E9C70-32C9-45C6-BD39-07BDA014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A295-6C95-4AB0-8D83-725FF8F8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A4F4A-1F20-469F-8C5A-A4F11E07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090A-AC19-408B-A197-E84204E9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A57EC-7759-45A5-9A1C-197C41944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BF6F3-A0A1-4AD3-9627-E6E3A13D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F83F5-0651-4FD8-9029-A2103C8A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5575E-E62C-443F-86E6-E6B6141A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1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0B476-F24D-4B39-B2B0-379E7F5C0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54E12-9875-4559-8714-25D1BFCA1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72FB2-0CFF-456E-B538-10145143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96193-ADD9-4285-B9BF-89097EBE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AB01E-072D-4BA6-943E-F15A9485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0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F1AA-7945-4D5D-8288-94C68C2A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97A98-C269-4A81-B5E8-D7E4FB60D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0C3B6-3C90-4933-BE8A-DA71710C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6E3A-2845-406B-84BE-2227BFDE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76BE9-A360-4125-B470-2400CEE1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26DC-F0A8-4B33-B5CE-C4350CDF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F891A-1134-4FB3-B2F7-C510E6453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E9EF6-ADBD-494E-B74A-7A97674A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4C7-ED95-4954-AD10-B950E8BD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D1A64-30B3-48FF-AA21-1988154A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2326-49F1-4295-9D4E-712BDD95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93A5-3F8A-4143-A9F0-1B1B07F89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EB098-6DE5-4D82-B2F7-6AC6C5ACA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88471-ECE2-48D5-9D94-DE066C05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89F39-7FAD-48B9-840A-E2D57BAE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2083C-8634-4E9C-8C69-222D7B06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9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26B2-5DF8-47E4-973C-3B153EB5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1C515-7059-48AD-A718-2FECA4702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313FD-7D2D-4472-8150-1C846313D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21960-9FA4-4F9F-9D61-CA3335A6B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91B8C7-CF1F-40E1-831F-BD07B9C72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482B7E-B8C9-4549-89AB-A9AD0A7B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126C7-32D3-4C5C-8401-A9759F3E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BBA85-C0EB-4134-9702-BB747FDF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AB5A-5794-4AA2-A0CE-2CBC7BBE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7A5DC-B858-4D78-9761-498DC05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08FEF-03D4-4F03-9A03-E2D54EF1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F99B1-4677-4D5D-A5AF-D22B4B34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F0006-94D6-40B2-8536-5D8983B4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15470-CD2F-4B41-A625-ADF10A9A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57753-C9D0-476C-8DED-52C9E0D6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5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86E8-51B6-4425-9952-FF12465A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4230C-2227-4FD6-86B0-88AE00E5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FF0F8-8928-4BB9-829E-6E555F244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5F1AA-20A8-4763-85E2-D6B4134E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1B2F0-DF92-4CCD-A7C2-697031E6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8B2F7-B871-4A6A-B6B4-EF6F9F24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8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F133-8FF7-4DB8-8614-B1AB1C68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5EFFC-EFF7-491D-AB02-84AAA0ABC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4E030-32B7-437E-BCE5-6C4F1A5D6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53875-C7F2-4FBE-B378-7979E825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795-74A9-42DA-9BCB-42653D1FE13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2E660-4926-4D14-9087-1AC43495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960A8-4B5E-4F8B-B960-04536548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2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90A03-5C0A-45CB-AC36-C45837DD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1EA40-B643-483D-B8CE-0274C185D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0135-0A2A-4FBA-907E-7795A14D6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2A795-74A9-42DA-9BCB-42653D1FE13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94529-9581-4056-9554-173CE5AE4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B4FAA-81D8-4FD5-8391-9F122EDF4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C4E80-DC12-4531-9535-DC0F512E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796822A3-4769-418C-973B-59B56543A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6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Capizzo, Christian F.</dc:creator>
  <cp:lastModifiedBy>Capizzo, Christian F.</cp:lastModifiedBy>
  <cp:revision>1</cp:revision>
  <dcterms:created xsi:type="dcterms:W3CDTF">2020-11-06T01:06:58Z</dcterms:created>
  <dcterms:modified xsi:type="dcterms:W3CDTF">2020-11-06T01:07:22Z</dcterms:modified>
</cp:coreProperties>
</file>